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4630400" cy="8229600"/>
  <p:notesSz cx="8229600" cy="14630400"/>
  <p:embeddedFontLst>
    <p:embeddedFont>
      <p:font typeface="Instrument Sans Medium" pitchFamily="2" charset="0"/>
      <p:regular r:id="rId10"/>
    </p:embeddedFont>
    <p:embeddedFont>
      <p:font typeface="Instrument Sans Semi Bold" pitchFamily="2" charset="0"/>
      <p:regular r:id="rId11"/>
    </p:embeddedFont>
  </p:embeddedFontLst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04"/>
    <p:restoredTop sz="94610"/>
  </p:normalViewPr>
  <p:slideViewPr>
    <p:cSldViewPr snapToGrid="0" snapToObjects="1">
      <p:cViewPr varScale="1">
        <p:scale>
          <a:sx n="122" d="100"/>
          <a:sy n="122" d="100"/>
        </p:scale>
        <p:origin x="25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7384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8356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API para Geração e Análise de Sentimentos em Histórias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500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Uma API  que combina a geração de narrativas com a análise de sentimentos.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310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Explora a interseção entre inteligência artificial e emoção humana.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92585" y="6098619"/>
            <a:ext cx="13799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RG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6756440" y="5949077"/>
            <a:ext cx="306919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 err="1">
                <a:solidFill>
                  <a:srgbClr val="CFD0D8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por</a:t>
            </a:r>
            <a:r>
              <a:rPr lang="en-US" sz="2200" b="1" dirty="0">
                <a:solidFill>
                  <a:srgbClr val="CFD0D8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 Luis </a:t>
            </a:r>
            <a:r>
              <a:rPr lang="en-US" sz="2200" b="1" dirty="0" err="1">
                <a:solidFill>
                  <a:srgbClr val="CFD0D8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Guimarães</a:t>
            </a:r>
            <a:r>
              <a:rPr lang="en-US" sz="2200" b="1" dirty="0">
                <a:solidFill>
                  <a:srgbClr val="CFD0D8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 e Ricardo Guimaraes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87303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Motivação e Objetivos do Projeto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Motivação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Explorar o potencial da IA na criação de histórias imersivas. Entender como a IA pode simular e detectar emoções em textos.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Objetivos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Criar uma API que gere histórias de aventura, guerra e terror. Analisar os sentimentos expressos nessas histórias.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370" y="531852"/>
            <a:ext cx="7795260" cy="1204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Arquitetura da API: FastAPI e LLAMA 3.1.8b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295" y="2025015"/>
            <a:ext cx="963335" cy="14181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08815" y="2217658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FastAPI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74370" y="2634258"/>
            <a:ext cx="654296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Framework web para construir APIs com Python. Alta performance e facilidade de uso.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6295" y="3443168"/>
            <a:ext cx="963335" cy="14181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808815" y="3635812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LLAMA 3.1.8b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74370" y="4052411"/>
            <a:ext cx="654296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Modelo de linguagem avançado para geração de texto. Capacidade de criar narrativas complexas.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6295" y="4861322"/>
            <a:ext cx="963335" cy="14181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808815" y="5053965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Groq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74370" y="5470565"/>
            <a:ext cx="654296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Plataforma para acelerar inferência de modelos de IA. Otimização para LLAMA 3.1.8b.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6295" y="6279475"/>
            <a:ext cx="963335" cy="141815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808815" y="6472118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Logging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674370" y="6888718"/>
            <a:ext cx="6542961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Biblioteca padrão do Python para controle e gerenciamento de logs na API.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8869"/>
            <a:ext cx="71105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Funcionalidades Principais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Geração de Histórias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Criação de narrativas nos gêneros aventura, guerra e terror. Personalização do tema e estilo da história.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10406301" y="2712244"/>
            <a:ext cx="31517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Análise de Sentimentos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Identificação e avaliação das emoções presentes no texto. Detecção de sentimentos positivos e negativos.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Interface Amigável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API é fácil de usar. Ela conta com endpoints intuitivos para geração de histórias e análise de sentimentos.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6797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Implementação: Segurança e Robustez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2569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419481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Validação de Token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264229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Proteção da API contra acessos não autorizados.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362569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419481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Tratamento de Erros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5264229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Mecanismos para lidar com falhas e exceções.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362569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41948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Logs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909899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Registro de atividades para monitoramento e depuração.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61414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Resultados e Exemplos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Aventura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História gerada com elementos de exploração e descoberta.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Guerra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Narrativa com foco em conflitos e estratégias militares.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Terror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História com elementos de suspense e medo.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Conclusões e Próximos Passos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19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983099" y="3204686"/>
            <a:ext cx="1316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Conclusões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1009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API funcional para geração de histórias e análise de sentimentos. Integração bem-sucedida de FastAPI, LLAMA 3.1.8b e Groq.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19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4845844" y="3204686"/>
            <a:ext cx="18954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119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Desafios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6100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Otimização da qualidade das histórias geradas. Refinamento da análise de sentimentos.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9065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950357" y="5991582"/>
            <a:ext cx="19704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065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Próximos Passos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3969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Implementação de feedback dos usuários. Expansão para outros gêneros literários.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358</Words>
  <Application>Microsoft Macintosh PowerPoint</Application>
  <PresentationFormat>Custom</PresentationFormat>
  <Paragraphs>57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Instrument Sans Semi Bold</vt:lpstr>
      <vt:lpstr>Instrument Sans Medium</vt:lpstr>
      <vt:lpstr>Instrument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Ricardo Guimarães</cp:lastModifiedBy>
  <cp:revision>2</cp:revision>
  <dcterms:created xsi:type="dcterms:W3CDTF">2025-02-16T18:40:36Z</dcterms:created>
  <dcterms:modified xsi:type="dcterms:W3CDTF">2025-02-16T18:46:05Z</dcterms:modified>
</cp:coreProperties>
</file>